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6A63D-0654-49B7-A211-803D5D016534}" type="datetimeFigureOut">
              <a:rPr lang="ru-RU" smtClean="0"/>
              <a:pPr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8C192-683E-4324-A58A-619612EC2F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Моя папка\поект самовар\фото для самовара\TMjAy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62"/>
            <a:ext cx="9144000" cy="69294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latin typeface="Monotype Corsiva" pitchFamily="66" charset="0"/>
              </a:rPr>
              <a:t>«Русский самовар»</a:t>
            </a:r>
            <a:endParaRPr lang="ru-RU" sz="8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3929066"/>
            <a:ext cx="3643338" cy="214314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выполнили:</a:t>
            </a:r>
          </a:p>
          <a:p>
            <a:pPr algn="r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Кусова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Н.Ю.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Лоран  Л.А.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Муравьева Т.П.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admin\Desktop\Моя папка\поект самовар\фото для самовара\2014_05_19_03_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85926"/>
            <a:ext cx="4974721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Экскурсия в музей изобразительного искусства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Моя папка\поект самовар\МУЗЕЙ\IMG_1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5241" y="1571612"/>
            <a:ext cx="48303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 descr="C:\Users\admin\Desktop\Моя папка\поект самовар\МУЗЕЙ\IMG_1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929066"/>
            <a:ext cx="5000628" cy="2810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admin\Desktop\Моя папка\поект самовар\МУЗЕЙ\IMG_1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85860"/>
            <a:ext cx="3936431" cy="2212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admin\Desktop\Моя папка\поект самовар\МУЗЕЙ\IMG_1175.JPG"/>
          <p:cNvPicPr>
            <a:picLocks noChangeAspect="1" noChangeArrowheads="1"/>
          </p:cNvPicPr>
          <p:nvPr/>
        </p:nvPicPr>
        <p:blipFill>
          <a:blip r:embed="rId6" cstate="print"/>
          <a:srcRect l="12500"/>
          <a:stretch>
            <a:fillRect/>
          </a:stretch>
        </p:blipFill>
        <p:spPr bwMode="auto">
          <a:xfrm>
            <a:off x="5500694" y="4609721"/>
            <a:ext cx="3500430" cy="2248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admin\Desktop\Моя папка\поект самовар\МУЗЕЙ\IMG_1179.JPG"/>
          <p:cNvPicPr>
            <a:picLocks noChangeAspect="1" noChangeArrowheads="1"/>
          </p:cNvPicPr>
          <p:nvPr/>
        </p:nvPicPr>
        <p:blipFill>
          <a:blip r:embed="rId3" cstate="print"/>
          <a:srcRect l="21875" r="24219"/>
          <a:stretch>
            <a:fillRect/>
          </a:stretch>
        </p:blipFill>
        <p:spPr bwMode="auto">
          <a:xfrm>
            <a:off x="285720" y="214290"/>
            <a:ext cx="3152050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0" name="Picture 4" descr="C:\Users\admin\Desktop\Моя папка\поект самовар\МУЗЕЙ\IMG_1262.JPG"/>
          <p:cNvPicPr>
            <a:picLocks noChangeAspect="1" noChangeArrowheads="1"/>
          </p:cNvPicPr>
          <p:nvPr/>
        </p:nvPicPr>
        <p:blipFill>
          <a:blip r:embed="rId4" cstate="print"/>
          <a:srcRect r="19604"/>
          <a:stretch>
            <a:fillRect/>
          </a:stretch>
        </p:blipFill>
        <p:spPr bwMode="auto">
          <a:xfrm>
            <a:off x="4429124" y="214290"/>
            <a:ext cx="4394358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 descr="C:\Users\admin\Desktop\Моя папка\поект самовар\МУЗЕЙ\IMG_1264.JPG"/>
          <p:cNvPicPr>
            <a:picLocks noChangeAspect="1" noChangeArrowheads="1"/>
          </p:cNvPicPr>
          <p:nvPr/>
        </p:nvPicPr>
        <p:blipFill>
          <a:blip r:embed="rId5" cstate="print"/>
          <a:srcRect r="15094"/>
          <a:stretch>
            <a:fillRect/>
          </a:stretch>
        </p:blipFill>
        <p:spPr bwMode="auto">
          <a:xfrm>
            <a:off x="142843" y="3643314"/>
            <a:ext cx="3885401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 descr="C:\Users\admin\Desktop\Моя папка\поект самовар\МУЗЕЙ\IMG_1269.JPG"/>
          <p:cNvPicPr>
            <a:picLocks noChangeAspect="1" noChangeArrowheads="1"/>
          </p:cNvPicPr>
          <p:nvPr/>
        </p:nvPicPr>
        <p:blipFill>
          <a:blip r:embed="rId6" cstate="print"/>
          <a:srcRect r="15999"/>
          <a:stretch>
            <a:fillRect/>
          </a:stretch>
        </p:blipFill>
        <p:spPr bwMode="auto">
          <a:xfrm>
            <a:off x="4286248" y="3643314"/>
            <a:ext cx="4500594" cy="3011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«У самовара я и моя семья»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Моя папка\поект самовар\фото для самовара\IMG-cefc348ad5a6df936c6903e2a9889d61-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2" y="1571612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5" name="Picture 3" descr="C:\Users\admin\Desktop\Моя папка\поект самовар\фото для самовара\IMG-c6f2567cce480082185fbefa8e8089b6-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000240"/>
            <a:ext cx="3214692" cy="428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C:\Users\admin\Desktop\Моя папка\поект самовар\фото для самовара\IMG-b419082408a85e1aad1309b7b6f03256-V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429000"/>
            <a:ext cx="2428892" cy="3238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 descr="C:\Users\admin\Desktop\Моя папка\поект самовар\фото для самовара\IMG-20180426-WA000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214422"/>
            <a:ext cx="2928926" cy="219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Традиции чаепития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Моя папка\поект самовар\фото для самовара\IMG_20180426_18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1285860"/>
            <a:ext cx="390527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 descr="C:\Users\admin\Desktop\Моя папка\поект самовар\фото для самовара\IMG_20180426_1838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857496"/>
            <a:ext cx="4953002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 descr="C:\Users\admin\Desktop\Моя папка\поект самовар\фото для самовара\Teapot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1051365"/>
            <a:ext cx="2286016" cy="1640216"/>
          </a:xfrm>
          <a:prstGeom prst="rect">
            <a:avLst/>
          </a:prstGeom>
          <a:noFill/>
        </p:spPr>
      </p:pic>
      <p:pic>
        <p:nvPicPr>
          <p:cNvPr id="12295" name="Picture 7" descr="C:\Users\admin\Desktop\Моя папка\поект самовар\фото для самовара\1888716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4286256"/>
            <a:ext cx="1665281" cy="220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«Вечер отдыха для родителей»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(статья в газете «Новая»)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Моя папка\поект самовар\фото для самовара\IMG_20180522_125940.jpg"/>
          <p:cNvPicPr>
            <a:picLocks noChangeAspect="1" noChangeArrowheads="1"/>
          </p:cNvPicPr>
          <p:nvPr/>
        </p:nvPicPr>
        <p:blipFill>
          <a:blip r:embed="rId3" cstate="print"/>
          <a:srcRect t="10997"/>
          <a:stretch>
            <a:fillRect/>
          </a:stretch>
        </p:blipFill>
        <p:spPr bwMode="auto">
          <a:xfrm>
            <a:off x="714348" y="1428736"/>
            <a:ext cx="7812397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Моя папка\поект самовар\фото для самовара\IMG-20180426-WA0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66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Моя папка\поект самовар\фото для самовара\main_самовар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857364"/>
            <a:ext cx="4643470" cy="483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и задачи проекта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Цель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проекта: 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приобщение детей к русскому  народному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фольклору; содействие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представлений о самоваре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Задачи проекта: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Познакомить с элементами русского народного быта; 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Обогатить и уточнить представления об истории возникновения самовара;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Совершенствовать умение сравнивать и выделять разные по оформлению самовары (форма, узор), украшать силуэты самовара различной техникой росписи (городецкая, хохлома);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Познакомить с традициями чайной церемонии русского народа;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Обогатить словарь детей новыми словами (самовар, традиция, чаепитие, выпечка и др.);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Знакомить детей с народными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песенками, </a:t>
            </a:r>
            <a:r>
              <a:rPr lang="ru-RU" sz="1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закличками</a:t>
            </a:r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    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Развивать речь детей, эмоции, эстетические и нравственные чувства при ознакомлении с русской культурой, традициями;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любовь к Родине, близким, уважение к старшим, традициям народа;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Способствовать развитию творческого потенциала родителей;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Обогатить опыт сотрудничества родителей с детьми.</a:t>
            </a:r>
          </a:p>
          <a:p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4391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Самовар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является не только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основным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предметом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русского быта, но и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неотъемлемой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частью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народных традиций,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символом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динения семейства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гармонии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порядка в доме.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Моя папка\поект самовар\фото для самовара\578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2600578"/>
            <a:ext cx="4857784" cy="425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было до…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admin\Desktop\Моя папка\поект самовар\20181002_074020.jpg"/>
          <p:cNvPicPr>
            <a:picLocks noChangeAspect="1" noChangeArrowheads="1"/>
          </p:cNvPicPr>
          <p:nvPr/>
        </p:nvPicPr>
        <p:blipFill>
          <a:blip r:embed="rId3" cstate="print"/>
          <a:srcRect l="5233"/>
          <a:stretch>
            <a:fillRect/>
          </a:stretch>
        </p:blipFill>
        <p:spPr bwMode="auto">
          <a:xfrm>
            <a:off x="142844" y="928670"/>
            <a:ext cx="5175254" cy="3071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admin\Desktop\Моя папка\поект самовар\20181002_074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0931" y="3643314"/>
            <a:ext cx="5453069" cy="3067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357158" y="357166"/>
            <a:ext cx="4038600" cy="61435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Городецкая роспись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105400" y="2714620"/>
            <a:ext cx="4038600" cy="42862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4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Роспись «гжель»</a:t>
            </a:r>
            <a:endParaRPr lang="ru-RU" sz="4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Моя папка\поект самовар\фото для самовара\IMG_20180323_1332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4619657" cy="3464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esktop\Моя папка\поект самовар\фото для самовара\IMG_20180323_13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214686"/>
            <a:ext cx="4643438" cy="3482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admin\Desktop\Моя папка\поект самовар\фото для самовара\0_aa80a_dfc5420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4479188"/>
            <a:ext cx="2786082" cy="2093060"/>
          </a:xfrm>
          <a:prstGeom prst="rect">
            <a:avLst/>
          </a:prstGeom>
          <a:noFill/>
        </p:spPr>
      </p:pic>
      <p:pic>
        <p:nvPicPr>
          <p:cNvPr id="2053" name="Picture 5" descr="C:\Users\admin\Desktop\Моя папка\поект самовар\фото для самовара\126290495_0_b0c7e_fdbb49c3_orig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142852"/>
            <a:ext cx="3404030" cy="235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«Нарядный самовар»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Моя папка\поект самовар\фото для самовара\IMG_20180327_095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857232"/>
            <a:ext cx="3929058" cy="2946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Моя папка\поект самовар\фото для самовара\IMG_20180327_093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696892"/>
            <a:ext cx="4214810" cy="3161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admin\Desktop\Моя папка\поект самовар\фото для самовара\IMG_20180327_0914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000108"/>
            <a:ext cx="3333741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:\Users\admin\Desktop\Моя папка\поект самовар\фото для самовара\17608580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85784" y="4000504"/>
            <a:ext cx="3667656" cy="2750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Мини-музей «Самовар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Самоварыч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Моя папка\поект самовар\фото для самовара\IMG_1477 - копия.JPG"/>
          <p:cNvPicPr>
            <a:picLocks noChangeAspect="1" noChangeArrowheads="1"/>
          </p:cNvPicPr>
          <p:nvPr/>
        </p:nvPicPr>
        <p:blipFill>
          <a:blip r:embed="rId3" cstate="print"/>
          <a:srcRect r="32812"/>
          <a:stretch>
            <a:fillRect/>
          </a:stretch>
        </p:blipFill>
        <p:spPr bwMode="auto">
          <a:xfrm>
            <a:off x="214282" y="1500174"/>
            <a:ext cx="5000628" cy="4182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C:\Users\admin\Desktop\Моя папка\поект самовар\фото для самовара\IMG_1438 - копия.JPG"/>
          <p:cNvPicPr>
            <a:picLocks noChangeAspect="1" noChangeArrowheads="1"/>
          </p:cNvPicPr>
          <p:nvPr/>
        </p:nvPicPr>
        <p:blipFill>
          <a:blip r:embed="rId4" cstate="print"/>
          <a:srcRect r="20330"/>
          <a:stretch>
            <a:fillRect/>
          </a:stretch>
        </p:blipFill>
        <p:spPr bwMode="auto">
          <a:xfrm>
            <a:off x="5000628" y="3857628"/>
            <a:ext cx="3992024" cy="2816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329642" cy="1417638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«Ай, да русский самовар»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Моя папка\поект самовар\фото для самовара\IMG_14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57232"/>
            <a:ext cx="457610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admin\Desktop\Моя папка\поект самовар\фото для самовара\IMG_14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785926"/>
            <a:ext cx="4572000" cy="2569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C:\Users\admin\Desktop\Моя папка\поект самовар\фото для самовара\IMG_1424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606" y="3929066"/>
            <a:ext cx="495744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admin\Desktop\Моя папка\поект самовар\фото для самовара\Оркестр и Опорный\IMG_145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572008"/>
            <a:ext cx="3738896" cy="210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\Desktop\Моя папка\поект самовар\фото для самовара\Slide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Мастер-класс «Самовар»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(техника «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квилинг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dmin\Desktop\Моя папка\поект самовар\фото для самовара\Оркестр и Опорный\IMG_1470.JPG"/>
          <p:cNvPicPr>
            <a:picLocks noChangeAspect="1" noChangeArrowheads="1"/>
          </p:cNvPicPr>
          <p:nvPr/>
        </p:nvPicPr>
        <p:blipFill>
          <a:blip r:embed="rId3" cstate="print"/>
          <a:srcRect l="7017"/>
          <a:stretch>
            <a:fillRect/>
          </a:stretch>
        </p:blipFill>
        <p:spPr bwMode="auto">
          <a:xfrm>
            <a:off x="0" y="1428736"/>
            <a:ext cx="4071934" cy="2461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C:\Users\admin\Desktop\Моя папка\поект самовар\фото для самовара\Оркестр и Опорный\IMG_1473.JPG"/>
          <p:cNvPicPr>
            <a:picLocks noChangeAspect="1" noChangeArrowheads="1"/>
          </p:cNvPicPr>
          <p:nvPr/>
        </p:nvPicPr>
        <p:blipFill>
          <a:blip r:embed="rId4" cstate="print"/>
          <a:srcRect l="5264" r="6578"/>
          <a:stretch>
            <a:fillRect/>
          </a:stretch>
        </p:blipFill>
        <p:spPr bwMode="auto">
          <a:xfrm>
            <a:off x="3929058" y="2798583"/>
            <a:ext cx="5214942" cy="3324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 descr="C:\Users\admin\Desktop\Моя папка\поект самовар\фото для самовара\Оркестр и Опорный\IMG_1481.JPG"/>
          <p:cNvPicPr>
            <a:picLocks noChangeAspect="1" noChangeArrowheads="1"/>
          </p:cNvPicPr>
          <p:nvPr/>
        </p:nvPicPr>
        <p:blipFill>
          <a:blip r:embed="rId5" cstate="print"/>
          <a:srcRect l="7692" r="6154"/>
          <a:stretch>
            <a:fillRect/>
          </a:stretch>
        </p:blipFill>
        <p:spPr bwMode="auto">
          <a:xfrm>
            <a:off x="0" y="4143380"/>
            <a:ext cx="4000528" cy="2609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113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«Русский самовар»</vt:lpstr>
      <vt:lpstr>Цель и задачи проекта</vt:lpstr>
      <vt:lpstr>Слайд 3</vt:lpstr>
      <vt:lpstr>Что было до…</vt:lpstr>
      <vt:lpstr>Слайд 5</vt:lpstr>
      <vt:lpstr>«Нарядный самовар»</vt:lpstr>
      <vt:lpstr>Мини-музей «Самовар Самоварыч»</vt:lpstr>
      <vt:lpstr>«Ай, да русский самовар»</vt:lpstr>
      <vt:lpstr>Мастер-класс «Самовар» (техника «квилинг»)</vt:lpstr>
      <vt:lpstr>Экскурсия в музей изобразительного искусства</vt:lpstr>
      <vt:lpstr>Слайд 11</vt:lpstr>
      <vt:lpstr>«У самовара я и моя семья»</vt:lpstr>
      <vt:lpstr>Традиции чаепития</vt:lpstr>
      <vt:lpstr>«Вечер отдыха для родителей» (статья в газете «Новая»)</vt:lpstr>
      <vt:lpstr>Слайд 15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36</cp:revision>
  <dcterms:created xsi:type="dcterms:W3CDTF">2018-10-01T12:42:21Z</dcterms:created>
  <dcterms:modified xsi:type="dcterms:W3CDTF">2018-10-02T03:35:37Z</dcterms:modified>
</cp:coreProperties>
</file>